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0" r:id="rId5"/>
    <p:sldId id="267" r:id="rId6"/>
    <p:sldId id="261" r:id="rId7"/>
    <p:sldId id="269" r:id="rId8"/>
    <p:sldId id="268" r:id="rId9"/>
    <p:sldId id="270" r:id="rId10"/>
    <p:sldId id="271" r:id="rId11"/>
    <p:sldId id="272" r:id="rId12"/>
    <p:sldId id="263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106BE-C4D1-4947-89E5-D7DABBB73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CF6F9F-F5D0-4FF3-9692-4105D6FE3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926E3A-E08B-4C6D-B368-A475A57A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05884-C7D7-4199-B974-A9BA7653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736191-7F47-4616-8D8A-AD96D854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69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EF6BF-62F4-48F1-9E09-A4507EA9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3A74F67-4303-4833-AED7-C42B58741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4967AA-8E69-4FAB-943E-B24B2F1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4BF4A0-E6EB-4217-BA8F-C9164849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1D72C-FB50-4188-A34A-00DE00B2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5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585D96-036D-4DB8-AA74-91605ADCA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DB6B6F-4EC0-4515-9682-3C2BB1F6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303C7C-0922-423A-9E52-622597CA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354806-9803-417C-8F8F-8F642302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6FF02-1C0B-482C-9A8B-F0A740EF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4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4DAF2-465B-4B84-933F-C245886A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7AEAE0-2B5C-4149-BB8A-4EB309E9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E67C57-36F2-4A98-919E-066994C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60CD0-A5D6-4688-99C5-6B88EF88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08B1EC-DC49-4524-AF45-6AF02E7E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5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0E99F-07E2-469F-9CFE-9F2D5D9D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87869-0461-49F3-B909-3A1C69CE5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9CD22-83E1-4083-AEFC-7F44458D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F8AC53-57D8-4FC7-8962-CEDCFD78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EBA176-61F3-40E1-99A7-B6ABFE6E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72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F0515-F46E-4563-A04F-7E94D9A7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ED71A-57E9-4475-81E8-167EFA626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E7FA41-11D5-4058-9AB6-203D38D43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8DFE00-B459-4205-828A-B53383DD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DE4D7-B476-44E6-9FA6-3C376248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E7CEDB-8B34-4B40-9E87-C67DD994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9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E7F2E-5F0C-4D7F-AED1-89ECD3EB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0F0B05-C617-4B42-B1AE-28266B8A3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69960-9FE6-4440-AC5A-BF9A45AF8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CA1084-27F2-4F03-823D-FDF476E2D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FD77A1-B511-41F2-A868-DF24975BC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3D3D91-0205-4DAD-93DF-9F6AD960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C45873-A151-4FF2-AB2F-1A561532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29E8AE-FB15-4891-ABB0-F60B71C8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44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2F8BD-CF62-41BF-B0AB-D2E20BC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6BCC0A-596F-4A36-A46B-692FC3AD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550E82-5557-4A65-87EA-B62E614A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910AA0-8518-48AC-A640-87F16DB6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65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ADF483-674D-4CAE-A0CB-E4915F2D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A34B11-F390-4303-A3A2-F9AC7AD2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BBE31-82F5-437C-B16D-0EC566A8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2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994B-7D97-4B7B-A152-75A4CB30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091D5-95A2-47E3-AC7C-B04273F2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953B59-1386-4452-834C-48D5AAA89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4D4AFB-6E38-4AA2-AB95-BE180521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91CF71-E9B6-4CC3-ACA2-D0932CF6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33ACB5-CAAF-4352-9804-98DE0510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00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1BEE9-686F-4455-BFBD-04556BDA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2B4C19-6E8D-4EE6-BAA0-CE19425C1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C2DF3D-0855-441B-8A7F-D8085EA95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69DA02-F772-4227-93C6-4B8FF5D0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26586-4886-41AF-B6B6-2BBAE51F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3A453E-6EA5-42DB-9E6C-877A5CD9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59B120-F5C5-4FB9-B4CD-AE336FD0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DC84F0-1B8D-4B80-AC21-305854FA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D0D532-8381-4FBC-A5BD-37BF5A6A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4A20-FEC2-43B0-90ED-99E2381BB762}" type="datetimeFigureOut">
              <a:rPr lang="de-DE" smtClean="0"/>
              <a:t>16.04.2019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58D53-EB10-4D5D-8A5C-63C922BB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76DBEC-66AA-41F9-AA08-847828A4A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BE6C-891C-4232-9C45-993ADABAB8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4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686D3-E172-47F3-AD21-3E3A4360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Kongress </a:t>
            </a:r>
            <a:br>
              <a:rPr lang="de-DE" dirty="0"/>
            </a:br>
            <a:r>
              <a:rPr lang="de-DE" dirty="0"/>
              <a:t> Demokratie, Lebensqualität, Bildung </a:t>
            </a:r>
            <a:br>
              <a:rPr lang="de-DE" dirty="0"/>
            </a:br>
            <a:r>
              <a:rPr lang="de-DE" dirty="0"/>
              <a:t>7. März 2019, Hoyerswerda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15E2AD-C515-4E0B-91EF-1EF78DB1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r>
              <a:rPr lang="de-DE" sz="4000" b="1" dirty="0"/>
              <a:t>POTENZIALE DES STÄDTISCHEN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VIER SCHRITTE ZU EINER NEUEN IDENTITÄT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Prof. Dr. Frank Eckardt</a:t>
            </a:r>
          </a:p>
          <a:p>
            <a:pPr marL="0" indent="0">
              <a:buNone/>
            </a:pPr>
            <a:r>
              <a:rPr lang="de-DE" dirty="0"/>
              <a:t>Bauhaus-Universität Weimar </a:t>
            </a:r>
          </a:p>
        </p:txBody>
      </p:sp>
    </p:spTree>
    <p:extLst>
      <p:ext uri="{BB962C8B-B14F-4D97-AF65-F5344CB8AC3E}">
        <p14:creationId xmlns:p14="http://schemas.microsoft.com/office/powerpoint/2010/main" val="428730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3B5A6F9-6933-4022-9476-DA4D783B9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D57AEAF-0C86-4BF0-85DE-2285274A9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2600325"/>
            <a:ext cx="3576638" cy="35766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3F2435-4CB9-4A82-9043-CEE22A32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5" y="3038473"/>
            <a:ext cx="3733801" cy="28003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C07541-DB96-4A8F-A971-0EEB2B7EE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948" y="2924174"/>
            <a:ext cx="4449959" cy="29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CB87-DBE4-4EAD-A8A4-89A8369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RAUM FÜR EXPERIMENTE</a:t>
            </a:r>
            <a:br>
              <a:rPr lang="de-DE" dirty="0"/>
            </a:br>
            <a:r>
              <a:rPr lang="de-DE" dirty="0"/>
              <a:t>WILDE RÄUME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09B5B66-693D-4ADA-B72B-8D3F3D93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475" y="1825625"/>
            <a:ext cx="60330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CB87-DBE4-4EAD-A8A4-89A8369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RAUM FÜR EXPERIMENTE</a:t>
            </a:r>
            <a:br>
              <a:rPr lang="de-DE" dirty="0"/>
            </a:br>
            <a:r>
              <a:rPr lang="de-DE" dirty="0"/>
              <a:t>WILDE RÄUME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C16014B-E8D6-44B1-A63F-1980C027B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957" y="1825625"/>
            <a:ext cx="5790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9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CB87-DBE4-4EAD-A8A4-89A8369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RAUM FÜR EXPERIMENTE</a:t>
            </a:r>
            <a:br>
              <a:rPr lang="de-DE" dirty="0"/>
            </a:br>
            <a:r>
              <a:rPr lang="de-DE" dirty="0"/>
              <a:t>WILDE RÄUME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8A9ED22-5DAB-4033-9530-62B82846B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596" y="1825625"/>
            <a:ext cx="6014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3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DCB87-DBE4-4EAD-A8A4-89A8369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RAUM FÜR EXPERIMENTE</a:t>
            </a:r>
            <a:br>
              <a:rPr lang="de-DE" dirty="0"/>
            </a:br>
            <a:r>
              <a:rPr lang="de-DE" dirty="0"/>
              <a:t>WILDE RÄUME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51171D3-FD36-4CE9-81C8-2974A8CF7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91B6E-88C6-4392-A3A5-6E01BE42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RAUM FÜR KOMMUNIKATION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ECA7085-1EF0-4E9A-BB74-601A1A092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862" y="1853406"/>
            <a:ext cx="60102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6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91B6E-88C6-4392-A3A5-6E01BE42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RAUM FÜR KOMMUNIKATION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6C87D75-5635-44B6-8951-DA6BEA8E9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445544"/>
            <a:ext cx="8026400" cy="3111500"/>
          </a:xfrm>
        </p:spPr>
      </p:pic>
    </p:spTree>
    <p:extLst>
      <p:ext uri="{BB962C8B-B14F-4D97-AF65-F5344CB8AC3E}">
        <p14:creationId xmlns:p14="http://schemas.microsoft.com/office/powerpoint/2010/main" val="409876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9FE2A-0ADE-4B94-9949-345A7A9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GUTE INSTITUTIONEN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EEC6C2-4E1C-4B98-A4C2-9D1C094E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Schule (Pfaff et al. ) kann 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Benachteiligungen als Habitus verankern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Distinktive Abgrenzung zum benachteiligten Stadtteil aufbauen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Identifikativ-reaktive Orientierungen produzieren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49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9FE2A-0ADE-4B94-9949-345A7A9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GUTE INSTITUTIONEN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EEC6C2-4E1C-4B98-A4C2-9D1C094E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RESILENTE SCHULEN</a:t>
            </a:r>
          </a:p>
          <a:p>
            <a:endParaRPr lang="de-DE" dirty="0"/>
          </a:p>
          <a:p>
            <a:r>
              <a:rPr lang="de-DE" dirty="0"/>
              <a:t>Nutzung des Freiraums</a:t>
            </a:r>
          </a:p>
          <a:p>
            <a:r>
              <a:rPr lang="de-DE" dirty="0"/>
              <a:t>Benachteiligte Schüler sind keine Risikoschüler</a:t>
            </a:r>
          </a:p>
          <a:p>
            <a:r>
              <a:rPr lang="de-DE" dirty="0"/>
              <a:t>Differenz wird nicht als Defizit kategorisiert, pädagogisiert oder therapiert</a:t>
            </a:r>
          </a:p>
          <a:p>
            <a:r>
              <a:rPr lang="de-DE" dirty="0"/>
              <a:t>Aus dem „Migrationshintergrund“ wird eine (teilbare) Migrationsgeschichte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8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08A308D-1009-4AFC-AF29-1C2F430F8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1825625"/>
            <a:ext cx="57957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FE93FFD-8724-484E-8E69-F42BE47C9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493" y="1590675"/>
            <a:ext cx="6303432" cy="47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F32261D-A3C0-45D6-9C19-6E8CD421C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277B0-8A23-4CA8-B55A-35676A17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ÖFFENTLICHE RÄUME FÜR ALLE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DD8C8BF-1C04-460C-86F3-14C53F84E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516" y="1825625"/>
            <a:ext cx="65469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39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Kongress   Demokratie, Lebensqualität, Bildung  7. März 2019, Hoyerswerda</vt:lpstr>
      <vt:lpstr>1. RAUM FÜR KOMMUNIKATION</vt:lpstr>
      <vt:lpstr>1. RAUM FÜR KOMMUNIKATION</vt:lpstr>
      <vt:lpstr>2. GUTE INSTITUTIONEN</vt:lpstr>
      <vt:lpstr>2. GUTE INSTITUTIONEN</vt:lpstr>
      <vt:lpstr>3. ÖFFENTLICHE RÄUME FÜR ALLE</vt:lpstr>
      <vt:lpstr>3. ÖFFENTLICHE RÄUME FÜR ALLE</vt:lpstr>
      <vt:lpstr>3. ÖFFENTLICHE RÄUME FÜR ALLE</vt:lpstr>
      <vt:lpstr>3. ÖFFENTLICHE RÄUME FÜR ALLE</vt:lpstr>
      <vt:lpstr>3. ÖFFENTLICHE RÄUME FÜR ALLE</vt:lpstr>
      <vt:lpstr>3. ÖFFENTLICHE RÄUME FÜR ALLE</vt:lpstr>
      <vt:lpstr>4. RAUM FÜR EXPERIMENTE WILDE RÄUME</vt:lpstr>
      <vt:lpstr>4. RAUM FÜR EXPERIMENTE WILDE RÄUME</vt:lpstr>
      <vt:lpstr>4. RAUM FÜR EXPERIMENTE WILDE RÄUME</vt:lpstr>
      <vt:lpstr>4. RAUM FÜR EXPERIMENTE WILDE RÄUME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Eckardt</dc:creator>
  <cp:lastModifiedBy>HP</cp:lastModifiedBy>
  <cp:revision>9</cp:revision>
  <dcterms:created xsi:type="dcterms:W3CDTF">2018-04-27T07:13:02Z</dcterms:created>
  <dcterms:modified xsi:type="dcterms:W3CDTF">2019-04-16T07:09:18Z</dcterms:modified>
</cp:coreProperties>
</file>